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1C8-42C4-4F7E-B21D-82F45E96E2E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4B36-4BF0-4416-953F-5F1E974C12D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5012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1C8-42C4-4F7E-B21D-82F45E96E2E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4B36-4BF0-4416-953F-5F1E974C12D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2389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1C8-42C4-4F7E-B21D-82F45E96E2E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4B36-4BF0-4416-953F-5F1E974C12D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7825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1C8-42C4-4F7E-B21D-82F45E96E2E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4B36-4BF0-4416-953F-5F1E974C12D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9201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1C8-42C4-4F7E-B21D-82F45E96E2E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4B36-4BF0-4416-953F-5F1E974C12D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4150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1C8-42C4-4F7E-B21D-82F45E96E2E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4B36-4BF0-4416-953F-5F1E974C12D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5714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1C8-42C4-4F7E-B21D-82F45E96E2E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4B36-4BF0-4416-953F-5F1E974C12D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0642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1C8-42C4-4F7E-B21D-82F45E96E2E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4B36-4BF0-4416-953F-5F1E974C12D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8172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1C8-42C4-4F7E-B21D-82F45E96E2E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4B36-4BF0-4416-953F-5F1E974C12D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0827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1C8-42C4-4F7E-B21D-82F45E96E2E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4B36-4BF0-4416-953F-5F1E974C12D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5151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1C8-42C4-4F7E-B21D-82F45E96E2E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4B36-4BF0-4416-953F-5F1E974C12D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9605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C01C8-42C4-4F7E-B21D-82F45E96E2E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B4B36-4BF0-4416-953F-5F1E974C12D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9730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718" y="1628800"/>
            <a:ext cx="37000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Одузимање  (20 – 6)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4164935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92138" y="927100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4 =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835150" y="908050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10 – 4 =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484438" y="908050"/>
            <a:ext cx="1312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(          )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51275" y="908050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6 =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076825" y="90805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16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11188" y="1341438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7 = 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11188" y="1773238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1 = 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11188" y="2205038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5 =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84438" y="116632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Школски   рад                              </a:t>
            </a:r>
            <a:r>
              <a:rPr lang="sr-Cyrl-RS" dirty="0" smtClean="0"/>
              <a:t>20. 3. 2020. </a:t>
            </a:r>
            <a:endParaRPr lang="sr-Latn-R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8311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1.</a:t>
            </a:r>
            <a:endParaRPr lang="sr-Latn-RS" dirty="0"/>
          </a:p>
        </p:txBody>
      </p:sp>
      <p:sp>
        <p:nvSpPr>
          <p:cNvPr id="42" name="Rectangle 41"/>
          <p:cNvSpPr/>
          <p:nvPr/>
        </p:nvSpPr>
        <p:spPr>
          <a:xfrm>
            <a:off x="31750" y="675340"/>
            <a:ext cx="60483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свеску и реши их као </a:t>
            </a:r>
            <a:r>
              <a:rPr lang="sr-Cyrl-RS" sz="1400" dirty="0" smtClean="0">
                <a:solidFill>
                  <a:srgbClr val="FF0000"/>
                </a:solidFill>
              </a:rPr>
              <a:t>први пример.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74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  <p:bldP spid="12297" grpId="0"/>
      <p:bldP spid="12298" grpId="0"/>
      <p:bldP spid="12303" grpId="0"/>
      <p:bldP spid="123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92138" y="927100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4 =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835150" y="908050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10 – 4 =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484438" y="908050"/>
            <a:ext cx="1312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(          )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51275" y="908050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6 =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076825" y="90805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16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11188" y="1341438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7 = 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835150" y="1341438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10 – 7 = 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484438" y="1341438"/>
            <a:ext cx="1312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(          ) 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851275" y="1341438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3 = 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148263" y="13414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13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11188" y="1773238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1 =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835150" y="1773238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10 – 1 = 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484438" y="1773238"/>
            <a:ext cx="1312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(          ) 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851275" y="1773238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9 = 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148263" y="17732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19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11188" y="2205038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5 = 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1835150" y="2205038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10 – 5 = 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2484438" y="2205038"/>
            <a:ext cx="1312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(          ) 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851275" y="2205038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5 = 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5148263" y="2205038"/>
            <a:ext cx="608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15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84438" y="116632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Школски   рад                              </a:t>
            </a:r>
            <a:r>
              <a:rPr lang="sr-Cyrl-RS" dirty="0" smtClean="0"/>
              <a:t>20. 3. 2020. </a:t>
            </a:r>
            <a:endParaRPr lang="sr-Latn-R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8311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1.</a:t>
            </a:r>
            <a:endParaRPr lang="sr-Latn-RS" dirty="0"/>
          </a:p>
        </p:txBody>
      </p:sp>
      <p:sp>
        <p:nvSpPr>
          <p:cNvPr id="42" name="Rectangle 41"/>
          <p:cNvSpPr/>
          <p:nvPr/>
        </p:nvSpPr>
        <p:spPr>
          <a:xfrm>
            <a:off x="31750" y="675340"/>
            <a:ext cx="60483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свеску и реши их као </a:t>
            </a:r>
            <a:r>
              <a:rPr lang="sr-Cyrl-RS" sz="1400" dirty="0" smtClean="0">
                <a:solidFill>
                  <a:srgbClr val="FF0000"/>
                </a:solidFill>
              </a:rPr>
              <a:t>први пример.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04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  <p:bldP spid="12297" grpId="0"/>
      <p:bldP spid="12298" grpId="0"/>
      <p:bldP spid="12299" grpId="0"/>
      <p:bldP spid="12300" grpId="0"/>
      <p:bldP spid="12301" grpId="0"/>
      <p:bldP spid="12302" grpId="0"/>
      <p:bldP spid="12303" grpId="0"/>
      <p:bldP spid="12304" grpId="0"/>
      <p:bldP spid="12305" grpId="0"/>
      <p:bldP spid="12306" grpId="0"/>
      <p:bldP spid="12307" grpId="0"/>
      <p:bldP spid="12308" grpId="0"/>
      <p:bldP spid="12309" grpId="0"/>
      <p:bldP spid="12310" grpId="0"/>
      <p:bldP spid="12311" grpId="0"/>
      <p:bldP spid="123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92138" y="927100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4 =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835150" y="908050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10 – 4 =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484438" y="908050"/>
            <a:ext cx="1312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(          )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51275" y="908050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6 =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076825" y="90805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16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11188" y="1341438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7 = 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835150" y="1341438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10 – 7 = 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484438" y="1341438"/>
            <a:ext cx="1312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(          ) 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851275" y="1341438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3 = 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148263" y="13414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13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11188" y="1773238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1 =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835150" y="1773238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10 – 1 = 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484438" y="1773238"/>
            <a:ext cx="1312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(          ) 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851275" y="1773238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9 = 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148263" y="17732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19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11188" y="2205038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5 = 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1835150" y="2205038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10 – 5 = 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2484438" y="2205038"/>
            <a:ext cx="1312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(          ) 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851275" y="2205038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5 = 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5148263" y="2205038"/>
            <a:ext cx="608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15 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539750" y="3068638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– 6 = 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1763713" y="3068638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 dirty="0"/>
              <a:t>4 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539750" y="3500438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6 = 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539750" y="3933825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– 8 = 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539750" y="4365625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8 = 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539750" y="4797425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– 3 = 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539750" y="5229225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3 = 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539750" y="5661025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– 9 = 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539750" y="6092825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9 =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84438" y="116632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Школски   рад                              </a:t>
            </a:r>
            <a:r>
              <a:rPr lang="sr-Cyrl-RS" dirty="0" smtClean="0"/>
              <a:t>20. 3. 2020. </a:t>
            </a:r>
            <a:endParaRPr lang="sr-Latn-R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8311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1.</a:t>
            </a:r>
            <a:endParaRPr lang="sr-Latn-RS" dirty="0"/>
          </a:p>
        </p:txBody>
      </p:sp>
      <p:sp>
        <p:nvSpPr>
          <p:cNvPr id="42" name="Rectangle 41"/>
          <p:cNvSpPr/>
          <p:nvPr/>
        </p:nvSpPr>
        <p:spPr>
          <a:xfrm>
            <a:off x="31750" y="675340"/>
            <a:ext cx="60483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свеску и реши их као </a:t>
            </a:r>
            <a:r>
              <a:rPr lang="sr-Cyrl-RS" sz="1400" dirty="0" smtClean="0">
                <a:solidFill>
                  <a:srgbClr val="FF0000"/>
                </a:solidFill>
              </a:rPr>
              <a:t>први пример.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60363" y="2650697"/>
            <a:ext cx="3590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свеску и реши их. </a:t>
            </a:r>
          </a:p>
          <a:p>
            <a:r>
              <a:rPr lang="sr-Cyrl-RS" sz="1400" dirty="0" smtClean="0">
                <a:solidFill>
                  <a:srgbClr val="FF0000"/>
                </a:solidFill>
              </a:rPr>
              <a:t>После знака једнакости напиши резултат.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0" y="266768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2.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2988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  <p:bldP spid="12297" grpId="0"/>
      <p:bldP spid="12298" grpId="0"/>
      <p:bldP spid="12299" grpId="0"/>
      <p:bldP spid="12300" grpId="0"/>
      <p:bldP spid="12301" grpId="0"/>
      <p:bldP spid="12302" grpId="0"/>
      <p:bldP spid="12303" grpId="0"/>
      <p:bldP spid="12304" grpId="0"/>
      <p:bldP spid="12305" grpId="0"/>
      <p:bldP spid="12306" grpId="0"/>
      <p:bldP spid="12307" grpId="0"/>
      <p:bldP spid="12308" grpId="0"/>
      <p:bldP spid="12309" grpId="0"/>
      <p:bldP spid="12310" grpId="0"/>
      <p:bldP spid="12311" grpId="0"/>
      <p:bldP spid="12312" grpId="0"/>
      <p:bldP spid="12313" grpId="0"/>
      <p:bldP spid="12314" grpId="0"/>
      <p:bldP spid="12315" grpId="0"/>
      <p:bldP spid="12317" grpId="0"/>
      <p:bldP spid="12320" grpId="0"/>
      <p:bldP spid="12322" grpId="0"/>
      <p:bldP spid="12324" grpId="0"/>
      <p:bldP spid="12326" grpId="0"/>
      <p:bldP spid="123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92138" y="927100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4 =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835150" y="908050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10 – 4 =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484438" y="908050"/>
            <a:ext cx="1312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(          )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51275" y="908050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6 =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076825" y="90805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16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11188" y="1341438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7 = 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835150" y="1341438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10 – 7 = 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484438" y="1341438"/>
            <a:ext cx="1312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(          ) 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851275" y="1341438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3 = 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148263" y="13414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13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11188" y="1773238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1 =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835150" y="1773238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10 – 1 = 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484438" y="1773238"/>
            <a:ext cx="1312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(          ) 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851275" y="1773238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9 = 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148263" y="17732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19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11188" y="2205038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5 = 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1835150" y="2205038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10 – 5 = 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2484438" y="2205038"/>
            <a:ext cx="1312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(          ) 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851275" y="2205038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+  5 = 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5148263" y="2205038"/>
            <a:ext cx="608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15 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539750" y="3068638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– 6 = 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1763713" y="3068638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4 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539750" y="3500438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6 = 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1763713" y="3500438"/>
            <a:ext cx="608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14 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539750" y="3933825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– 8 = 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1763713" y="393382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 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539750" y="4365625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8 = 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1763713" y="4365625"/>
            <a:ext cx="608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12 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539750" y="4797425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– 3 = 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1763713" y="479742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7 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539750" y="5229225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3 = 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1763713" y="5229225"/>
            <a:ext cx="608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17 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539750" y="5661025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10 – 9 = 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1763713" y="566102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 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539750" y="6092825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20 – 9 = 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1763713" y="6092825"/>
            <a:ext cx="608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RS" sz="2400" b="1"/>
              <a:t>11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84438" y="116632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Школски   рад                              </a:t>
            </a:r>
            <a:r>
              <a:rPr lang="sr-Cyrl-RS" dirty="0" smtClean="0"/>
              <a:t>20. 3. 2020. </a:t>
            </a:r>
            <a:endParaRPr lang="sr-Latn-R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8311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1.</a:t>
            </a:r>
            <a:endParaRPr lang="sr-Latn-RS" dirty="0"/>
          </a:p>
        </p:txBody>
      </p:sp>
      <p:sp>
        <p:nvSpPr>
          <p:cNvPr id="42" name="Rectangle 41"/>
          <p:cNvSpPr/>
          <p:nvPr/>
        </p:nvSpPr>
        <p:spPr>
          <a:xfrm>
            <a:off x="31750" y="675340"/>
            <a:ext cx="60483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свеску и реши их као </a:t>
            </a:r>
            <a:r>
              <a:rPr lang="sr-Cyrl-RS" sz="1400" dirty="0" smtClean="0">
                <a:solidFill>
                  <a:srgbClr val="FF0000"/>
                </a:solidFill>
              </a:rPr>
              <a:t>први пример.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60363" y="2650697"/>
            <a:ext cx="3590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свеску и реши их. </a:t>
            </a:r>
          </a:p>
          <a:p>
            <a:r>
              <a:rPr lang="sr-Cyrl-RS" sz="1400" dirty="0" smtClean="0">
                <a:solidFill>
                  <a:srgbClr val="FF0000"/>
                </a:solidFill>
              </a:rPr>
              <a:t>После знака једнакости напиши резултат.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0" y="266768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2.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3606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  <p:bldP spid="12297" grpId="0"/>
      <p:bldP spid="12298" grpId="0"/>
      <p:bldP spid="12299" grpId="0"/>
      <p:bldP spid="12300" grpId="0"/>
      <p:bldP spid="12301" grpId="0"/>
      <p:bldP spid="12302" grpId="0"/>
      <p:bldP spid="12303" grpId="0"/>
      <p:bldP spid="12304" grpId="0"/>
      <p:bldP spid="12305" grpId="0"/>
      <p:bldP spid="12306" grpId="0"/>
      <p:bldP spid="12307" grpId="0"/>
      <p:bldP spid="12308" grpId="0"/>
      <p:bldP spid="12309" grpId="0"/>
      <p:bldP spid="12310" grpId="0"/>
      <p:bldP spid="12311" grpId="0"/>
      <p:bldP spid="12312" grpId="0"/>
      <p:bldP spid="12313" grpId="0"/>
      <p:bldP spid="12314" grpId="0"/>
      <p:bldP spid="12315" grpId="0"/>
      <p:bldP spid="12316" grpId="0"/>
      <p:bldP spid="12317" grpId="0"/>
      <p:bldP spid="12318" grpId="0"/>
      <p:bldP spid="12320" grpId="0"/>
      <p:bldP spid="12321" grpId="0"/>
      <p:bldP spid="12322" grpId="0"/>
      <p:bldP spid="12323" grpId="0"/>
      <p:bldP spid="12324" grpId="0"/>
      <p:bldP spid="12325" grpId="0"/>
      <p:bldP spid="12326" grpId="0"/>
      <p:bldP spid="12327" grpId="0"/>
      <p:bldP spid="12328" grpId="0"/>
      <p:bldP spid="123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1052736"/>
            <a:ext cx="4206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Радна свеска стране 19, 20</a:t>
            </a:r>
            <a:r>
              <a:rPr lang="sr-Cyrl-RS" sz="2400" smtClean="0"/>
              <a:t>, 21.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603840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437</Words>
  <Application>Microsoft Office PowerPoint</Application>
  <PresentationFormat>On-screen Show (4:3)</PresentationFormat>
  <Paragraphs>113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5</cp:revision>
  <dcterms:created xsi:type="dcterms:W3CDTF">2020-03-18T17:32:13Z</dcterms:created>
  <dcterms:modified xsi:type="dcterms:W3CDTF">2020-03-18T19:26:39Z</dcterms:modified>
</cp:coreProperties>
</file>